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7" r:id="rId5"/>
    <p:sldId id="270" r:id="rId6"/>
    <p:sldId id="268" r:id="rId7"/>
    <p:sldId id="269" r:id="rId8"/>
    <p:sldId id="271" r:id="rId9"/>
    <p:sldId id="257" r:id="rId10"/>
    <p:sldId id="258" r:id="rId11"/>
    <p:sldId id="263" r:id="rId12"/>
    <p:sldId id="264" r:id="rId13"/>
    <p:sldId id="261" r:id="rId14"/>
    <p:sldId id="260" r:id="rId15"/>
    <p:sldId id="26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F62-B9FA-4340-B26A-B1E01A36151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93BA-A561-404A-83CF-D643EF677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25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F62-B9FA-4340-B26A-B1E01A36151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93BA-A561-404A-83CF-D643EF677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6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F62-B9FA-4340-B26A-B1E01A36151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93BA-A561-404A-83CF-D643EF677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37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F62-B9FA-4340-B26A-B1E01A36151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93BA-A561-404A-83CF-D643EF677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5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F62-B9FA-4340-B26A-B1E01A36151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93BA-A561-404A-83CF-D643EF677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67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F62-B9FA-4340-B26A-B1E01A36151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93BA-A561-404A-83CF-D643EF677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2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F62-B9FA-4340-B26A-B1E01A36151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93BA-A561-404A-83CF-D643EF677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93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F62-B9FA-4340-B26A-B1E01A36151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93BA-A561-404A-83CF-D643EF677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61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F62-B9FA-4340-B26A-B1E01A36151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93BA-A561-404A-83CF-D643EF677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25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F62-B9FA-4340-B26A-B1E01A36151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93BA-A561-404A-83CF-D643EF677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03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F62-B9FA-4340-B26A-B1E01A36151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93BA-A561-404A-83CF-D643EF677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40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6DF62-B9FA-4340-B26A-B1E01A36151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193BA-A561-404A-83CF-D643EF677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3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category/23_fevralya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3453" y="288757"/>
            <a:ext cx="11261558" cy="2604072"/>
          </a:xfr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6700" b="1" dirty="0" smtClean="0">
                <a:solidFill>
                  <a:srgbClr val="FF0000"/>
                </a:solidFill>
              </a:rPr>
              <a:t>Проект </a:t>
            </a:r>
            <a:r>
              <a:rPr lang="ru-RU" sz="6700" b="1" dirty="0">
                <a:solidFill>
                  <a:srgbClr val="FF0000"/>
                </a:solidFill>
              </a:rPr>
              <a:t/>
            </a:r>
            <a:br>
              <a:rPr lang="ru-RU" sz="6700" b="1" dirty="0">
                <a:solidFill>
                  <a:srgbClr val="FF0000"/>
                </a:solidFill>
              </a:rPr>
            </a:br>
            <a:r>
              <a:rPr lang="ru-RU" sz="6700" b="1" dirty="0">
                <a:solidFill>
                  <a:srgbClr val="FF0000"/>
                </a:solidFill>
              </a:rPr>
              <a:t>« мы будущие защитники отечества»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143" y="1995054"/>
            <a:ext cx="11481608" cy="452004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algn="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 воспитатель старшей группы</a:t>
            </a:r>
          </a:p>
          <a:p>
            <a:pPr algn="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ЧДОУ «Детский сад 131 ОАО РЖД»</a:t>
            </a:r>
          </a:p>
          <a:p>
            <a:pPr algn="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Дерябина О.А.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20" y="315884"/>
            <a:ext cx="12192000" cy="1374804"/>
          </a:xfrm>
        </p:spPr>
        <p:txBody>
          <a:bodyPr/>
          <a:lstStyle/>
          <a:p>
            <a:r>
              <a:rPr lang="ru-RU" b="1" i="1" dirty="0" smtClean="0"/>
              <a:t>Знакомство с родами войск Российской Армий. 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246" y="2405057"/>
            <a:ext cx="3263503" cy="4351338"/>
          </a:xfrm>
          <a:scene3d>
            <a:camera prst="orthographicFront"/>
            <a:lightRig rig="threePt" dir="t"/>
          </a:scene3d>
          <a:sp3d contourW="76200">
            <a:contourClr>
              <a:schemeClr val="bg1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7749" y="1690688"/>
            <a:ext cx="3774281" cy="5032375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chemeClr val="bg1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8" y="1920121"/>
            <a:ext cx="3518234" cy="4690979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chemeClr val="bg1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28" y="2027068"/>
            <a:ext cx="3357813" cy="4477084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138031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369338" cy="1690688"/>
          </a:xfrm>
        </p:spPr>
        <p:txBody>
          <a:bodyPr/>
          <a:lstStyle/>
          <a:p>
            <a:pPr algn="ctr"/>
            <a:r>
              <a:rPr lang="ru-RU" b="1" i="1" dirty="0" smtClean="0"/>
              <a:t>Дети рассказывают о папах, дедушках, братьях служивших в Российской Армий.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75" y="2114383"/>
            <a:ext cx="3263503" cy="4351338"/>
          </a:xfrm>
          <a:scene3d>
            <a:camera prst="orthographicFront"/>
            <a:lightRig rig="threePt" dir="t"/>
          </a:scene3d>
          <a:sp3d contourW="76200">
            <a:contourClr>
              <a:schemeClr val="bg1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94" y="1767130"/>
            <a:ext cx="3784383" cy="5045844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chemeClr val="bg1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966" y="1487717"/>
            <a:ext cx="3935978" cy="5247971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161047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Изготовление подарков для пап.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" y="2451677"/>
            <a:ext cx="5801784" cy="4351338"/>
          </a:xfrm>
          <a:scene3d>
            <a:camera prst="orthographicFront"/>
            <a:lightRig rig="threePt" dir="t"/>
          </a:scene3d>
          <a:sp3d contourW="76200">
            <a:contourClr>
              <a:schemeClr val="bg1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91" y="2506661"/>
            <a:ext cx="4322009" cy="4296353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chemeClr val="bg1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3" y="2506662"/>
            <a:ext cx="3263504" cy="4351338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71762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Лепка танки, солдатская кружка.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5941"/>
            <a:ext cx="5801784" cy="4351338"/>
          </a:xfrm>
          <a:scene3d>
            <a:camera prst="orthographicFront"/>
            <a:lightRig rig="threePt" dir="t"/>
          </a:scene3d>
          <a:sp3d contourW="76200">
            <a:contourClr>
              <a:schemeClr val="bg1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84" y="3409681"/>
            <a:ext cx="5330343" cy="331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178" y="110096"/>
            <a:ext cx="11486804" cy="1325563"/>
          </a:xfrm>
        </p:spPr>
        <p:txBody>
          <a:bodyPr/>
          <a:lstStyle/>
          <a:p>
            <a:pPr algn="ctr"/>
            <a:r>
              <a:rPr lang="ru-RU" b="1" i="1" dirty="0" smtClean="0"/>
              <a:t>Физкультурный досуг совместно с инструктором по </a:t>
            </a:r>
            <a:r>
              <a:rPr lang="ru-RU" b="1" i="1" dirty="0" err="1" smtClean="0"/>
              <a:t>физ.воспитанию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762"/>
            <a:ext cx="3663057" cy="2747293"/>
          </a:xfrm>
          <a:scene3d>
            <a:camera prst="orthographicFront"/>
            <a:lightRig rig="threePt" dir="t"/>
          </a:scene3d>
          <a:sp3d contourW="76200">
            <a:contourClr>
              <a:schemeClr val="bg1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210" y="2550336"/>
            <a:ext cx="4092584" cy="3069438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chemeClr val="bg1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8" y="4226488"/>
            <a:ext cx="4678241" cy="26315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11" y="1533558"/>
            <a:ext cx="4929680" cy="27729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316" y="4502300"/>
            <a:ext cx="4254085" cy="23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3435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Оформление выставки «портрет моего папы». Выставка результатов продуктивной деятельности: аппликация «Вертолеты», рисования « военные самолеты», «пограничники и моряки».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6379"/>
            <a:ext cx="5801784" cy="4351338"/>
          </a:xfrm>
          <a:scene3d>
            <a:camera prst="orthographicFront"/>
            <a:lightRig rig="threePt" dir="t"/>
          </a:scene3d>
          <a:sp3d contourW="76200">
            <a:contourClr>
              <a:schemeClr val="bg1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8681"/>
            <a:ext cx="5342312" cy="400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147156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3534"/>
            <a:ext cx="12192000" cy="559446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настоящее время воспитание патриотизма - это достаточно сложная задача, так как в последнее время в обществе утрачиваются традиции патриотического сознания. Во все времена славилась наша страна своими защитниками, которые охраняли и оберегали нашу Родину. Знакомя дошкольников с защитниками Отечества, мы зарождаем в них чувства гордости и любви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Этот проект является отличной возможностью воспитать чувство гордости за свой народ, армию, Родину, вызвать желание быть похожими на смелых и отважных воинов своей страны.</a:t>
            </a:r>
          </a:p>
          <a:p>
            <a:endParaRPr lang="ru-RU" dirty="0" smtClean="0"/>
          </a:p>
          <a:p>
            <a:r>
              <a:rPr lang="ru-RU" dirty="0" smtClean="0"/>
              <a:t>Тема </a:t>
            </a:r>
            <a:r>
              <a:rPr lang="ru-RU" dirty="0"/>
              <a:t>«Защитники Отечества» особенно актуальна в наше время, когда дети черпают информацию из телевизионных передач о терроризме, насилии. Издавна славится наша страна своими защитниками, которые охраняли границы Родины. Много славных воинов, прославивших Россию с древних времён до нашего времени. Знакомя дошкольников с защитниками Отечества, мы зарождаем в них чувства гордости и любви.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34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47404"/>
            <a:ext cx="12192000" cy="581059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dirty="0"/>
          </a:p>
          <a:p>
            <a:pPr fontAlgn="base"/>
            <a:r>
              <a:rPr lang="ru-RU" dirty="0"/>
              <a:t> Воспитание любви к Родине, гордости за ее достижения, патриотических чувств.</a:t>
            </a:r>
          </a:p>
          <a:p>
            <a:pPr marL="0" indent="0" algn="ctr">
              <a:buNone/>
            </a:pP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- </a:t>
            </a:r>
            <a:r>
              <a:rPr lang="ru-RU" dirty="0"/>
              <a:t>Познакомить детей с понятием «страна», «государственный флаг», государственный праздник «День защитника Отечества».</a:t>
            </a:r>
          </a:p>
          <a:p>
            <a:r>
              <a:rPr lang="ru-RU" dirty="0"/>
              <a:t>- Формировать первичных представлений об Отечестве – солдатах в Армии, видах техники, об отечественных традициях и праздниках.</a:t>
            </a:r>
          </a:p>
          <a:p>
            <a:r>
              <a:rPr lang="ru-RU" dirty="0"/>
              <a:t>- Развивать коммуникативные, творческие навыки детей.</a:t>
            </a:r>
          </a:p>
          <a:p>
            <a:r>
              <a:rPr lang="ru-RU" dirty="0"/>
              <a:t>- Воспитывать чувство любви к своей семье, уважение к близкому человеку – папе (дедушке).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37458" y="365125"/>
            <a:ext cx="10250978" cy="93166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1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Этапы реализации проекта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4276" y="1878677"/>
            <a:ext cx="10224655" cy="4289368"/>
          </a:xfrm>
        </p:spPr>
        <p:txBody>
          <a:bodyPr/>
          <a:lstStyle/>
          <a:p>
            <a:r>
              <a:rPr lang="ru-RU" dirty="0" smtClean="0"/>
              <a:t>1. </a:t>
            </a:r>
            <a:r>
              <a:rPr lang="ru-RU" b="1" dirty="0" smtClean="0"/>
              <a:t>Подготовительный (ознакомительный)</a:t>
            </a:r>
          </a:p>
          <a:p>
            <a:r>
              <a:rPr lang="ru-RU" b="1" dirty="0" smtClean="0"/>
              <a:t>2. Исследовательский ( решение задач)</a:t>
            </a:r>
          </a:p>
          <a:p>
            <a:r>
              <a:rPr lang="ru-RU" b="1" dirty="0" smtClean="0"/>
              <a:t>3. Заключительный (презентация)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09583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396" y="-182879"/>
            <a:ext cx="10572404" cy="1873568"/>
          </a:xfrm>
        </p:spPr>
        <p:txBody>
          <a:bodyPr/>
          <a:lstStyle/>
          <a:p>
            <a:pPr algn="ctr"/>
            <a:r>
              <a:rPr lang="ru-RU" b="1" dirty="0" smtClean="0"/>
              <a:t>Подготовительный этап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7033"/>
            <a:ext cx="12192000" cy="566096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Деятельность педагога:</a:t>
            </a:r>
          </a:p>
          <a:p>
            <a:r>
              <a:rPr lang="ru-RU" b="1" dirty="0" smtClean="0"/>
              <a:t>Беседы с детьми для выявлении знаний об этом за празднике.</a:t>
            </a:r>
          </a:p>
          <a:p>
            <a:r>
              <a:rPr lang="ru-RU" b="1" dirty="0" smtClean="0"/>
              <a:t>Составление плана работы над проектом.</a:t>
            </a:r>
          </a:p>
          <a:p>
            <a:r>
              <a:rPr lang="ru-RU" b="1" dirty="0" smtClean="0"/>
              <a:t>Разработка конспектов по этой теме.</a:t>
            </a:r>
          </a:p>
          <a:p>
            <a:r>
              <a:rPr lang="ru-RU" b="1" dirty="0" smtClean="0"/>
              <a:t>Организация предметно – развивающей среды соответственно теме.</a:t>
            </a:r>
          </a:p>
          <a:p>
            <a:pPr marL="0" indent="0" algn="ctr">
              <a:buNone/>
            </a:pPr>
            <a:r>
              <a:rPr lang="ru-RU" b="1" dirty="0" smtClean="0"/>
              <a:t>Деятельность детей:</a:t>
            </a:r>
          </a:p>
          <a:p>
            <a:r>
              <a:rPr lang="ru-RU" b="1" dirty="0" smtClean="0"/>
              <a:t>Рассматривание материала по данной теме               </a:t>
            </a:r>
          </a:p>
          <a:p>
            <a:pPr marL="0" indent="0" algn="ctr">
              <a:buNone/>
            </a:pPr>
            <a:r>
              <a:rPr lang="ru-RU" b="1" dirty="0" smtClean="0"/>
              <a:t>Взаимодействие с семьей:</a:t>
            </a:r>
          </a:p>
          <a:p>
            <a:pPr marL="0" indent="0">
              <a:buNone/>
            </a:pPr>
            <a:r>
              <a:rPr lang="ru-RU" b="1" dirty="0" smtClean="0"/>
              <a:t>Беседы с родителями о родственниках служивших в  Российской армии.</a:t>
            </a:r>
          </a:p>
          <a:p>
            <a:pPr marL="0" indent="0">
              <a:buNone/>
            </a:pPr>
            <a:r>
              <a:rPr lang="ru-RU" b="1" dirty="0" smtClean="0"/>
              <a:t>Сбор армейских фото пап или других родственников.</a:t>
            </a:r>
          </a:p>
          <a:p>
            <a:pPr marL="0" indent="0" algn="ctr">
              <a:buNone/>
            </a:pPr>
            <a:r>
              <a:rPr lang="ru-RU" b="1" dirty="0" smtClean="0"/>
              <a:t>Формирование проблемы, цели, задач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339045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365125"/>
            <a:ext cx="12352713" cy="782031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основной– решение задач.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908" y="1911927"/>
            <a:ext cx="10945091" cy="4946074"/>
          </a:xfrm>
        </p:spPr>
        <p:txBody>
          <a:bodyPr/>
          <a:lstStyle/>
          <a:p>
            <a:r>
              <a:rPr lang="ru-RU" dirty="0"/>
              <a:t>1.Чтение с детьми литературы о празднике.</a:t>
            </a:r>
          </a:p>
          <a:p>
            <a:r>
              <a:rPr lang="ru-RU" dirty="0"/>
              <a:t>2. НООД и беседы с детьми о предстоящем празднике.</a:t>
            </a:r>
          </a:p>
          <a:p>
            <a:r>
              <a:rPr lang="ru-RU" dirty="0"/>
              <a:t>3. Продуктивная деятельность совместно с детьми.</a:t>
            </a:r>
          </a:p>
          <a:p>
            <a:r>
              <a:rPr lang="ru-RU" dirty="0"/>
              <a:t>4. Индивидуальные консультации родителей.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76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48145"/>
            <a:ext cx="12192000" cy="1197033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Завершающий этап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043" y="2410691"/>
            <a:ext cx="11238808" cy="5685905"/>
          </a:xfrm>
        </p:spPr>
        <p:txBody>
          <a:bodyPr/>
          <a:lstStyle/>
          <a:p>
            <a:r>
              <a:rPr lang="ru-RU" dirty="0"/>
              <a:t>1.Чтение с детьми литературы о празднике.</a:t>
            </a:r>
          </a:p>
          <a:p>
            <a:r>
              <a:rPr lang="ru-RU" dirty="0"/>
              <a:t>2. НООД и беседы с детьми о предстоящем празднике.</a:t>
            </a:r>
          </a:p>
          <a:p>
            <a:r>
              <a:rPr lang="ru-RU" dirty="0"/>
              <a:t>3. Продуктивная деятельность совместно с детьми.</a:t>
            </a:r>
          </a:p>
          <a:p>
            <a:r>
              <a:rPr lang="ru-RU" dirty="0"/>
              <a:t>4. Индивидуальные консультации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530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4830301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Дети:</a:t>
            </a:r>
            <a:endParaRPr lang="ru-RU" dirty="0"/>
          </a:p>
          <a:p>
            <a:r>
              <a:rPr lang="ru-RU" dirty="0"/>
              <a:t>- Сформированное понятие у детей «Праздник </a:t>
            </a:r>
            <a:r>
              <a:rPr lang="ru-RU" u="sng" dirty="0">
                <a:hlinkClick r:id="rId3" tooltip="23 февраля"/>
              </a:rPr>
              <a:t>23 февраля</a:t>
            </a:r>
            <a:r>
              <a:rPr lang="ru-RU" dirty="0"/>
              <a:t>», понимание его смысла</a:t>
            </a:r>
          </a:p>
          <a:p>
            <a:r>
              <a:rPr lang="ru-RU" dirty="0"/>
              <a:t>- Проявление интереса к армии, уважение к защитникам Отечества</a:t>
            </a:r>
          </a:p>
          <a:p>
            <a:r>
              <a:rPr lang="ru-RU" dirty="0"/>
              <a:t>- Формирование у детей патриотического чувства</a:t>
            </a:r>
          </a:p>
          <a:p>
            <a:r>
              <a:rPr lang="ru-RU" dirty="0"/>
              <a:t>- Формирование высоких нравственных личностных качеств: отзывчивость, справедливость, смелость, толерантность</a:t>
            </a:r>
          </a:p>
          <a:p>
            <a:r>
              <a:rPr lang="ru-RU" b="1" dirty="0"/>
              <a:t>Родители:</a:t>
            </a:r>
            <a:r>
              <a:rPr lang="ru-RU" dirty="0"/>
              <a:t>  Улучшение работы по взаимодействию с родителями по патриотическому воспитанию детей, активизация родителей как участников педагогического процесса</a:t>
            </a:r>
          </a:p>
          <a:p>
            <a:r>
              <a:rPr lang="ru-RU" b="1" dirty="0"/>
              <a:t>Педагоги: </a:t>
            </a:r>
            <a:r>
              <a:rPr lang="ru-RU" dirty="0"/>
              <a:t> Выставка совместных работ </a:t>
            </a:r>
            <a:r>
              <a:rPr lang="ru-RU" dirty="0" smtClean="0"/>
              <a:t>детей.</a:t>
            </a: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76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Знакомство с военной техникой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064">
            <a:off x="6906335" y="2467309"/>
            <a:ext cx="4897820" cy="3366550"/>
          </a:xfrm>
          <a:scene3d>
            <a:camera prst="orthographicFront"/>
            <a:lightRig rig="threePt" dir="t"/>
          </a:scene3d>
          <a:sp3d extrusionH="44450" contourW="76200">
            <a:contourClr>
              <a:schemeClr val="bg1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758">
            <a:off x="688477" y="1926755"/>
            <a:ext cx="5476368" cy="444765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82550"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40087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576</Words>
  <Application>Microsoft Office PowerPoint</Application>
  <PresentationFormat>Широкоэкранный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   Проект  « мы будущие защитники отечества»</vt:lpstr>
      <vt:lpstr>Актуальность проекта.</vt:lpstr>
      <vt:lpstr>Цель проекта</vt:lpstr>
      <vt:lpstr>Этапы реализации проекта</vt:lpstr>
      <vt:lpstr>Подготовительный этап</vt:lpstr>
      <vt:lpstr>2 этап основной– решение задач.</vt:lpstr>
      <vt:lpstr>Завершающий этап</vt:lpstr>
      <vt:lpstr>Ожидаемые результаты:</vt:lpstr>
      <vt:lpstr>Знакомство с военной техникой</vt:lpstr>
      <vt:lpstr>Знакомство с родами войск Российской Армий. </vt:lpstr>
      <vt:lpstr>Дети рассказывают о папах, дедушках, братьях служивших в Российской Армий.</vt:lpstr>
      <vt:lpstr>Изготовление подарков для пап.</vt:lpstr>
      <vt:lpstr>Лепка танки, солдатская кружка.</vt:lpstr>
      <vt:lpstr>Физкультурный досуг совместно с инструктором по физ.воспитанию.</vt:lpstr>
      <vt:lpstr>Оформление выставки «портрет моего папы». Выставка результатов продуктивной деятельности: аппликация «Вертолеты», рисования « военные самолеты», «пограничники и моряки».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24</cp:revision>
  <dcterms:created xsi:type="dcterms:W3CDTF">2020-03-11T17:53:25Z</dcterms:created>
  <dcterms:modified xsi:type="dcterms:W3CDTF">2020-03-12T05:03:16Z</dcterms:modified>
</cp:coreProperties>
</file>