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5" r:id="rId4"/>
    <p:sldId id="267" r:id="rId5"/>
    <p:sldId id="270" r:id="rId6"/>
    <p:sldId id="268" r:id="rId7"/>
    <p:sldId id="269" r:id="rId8"/>
    <p:sldId id="271" r:id="rId9"/>
    <p:sldId id="257" r:id="rId10"/>
    <p:sldId id="258" r:id="rId11"/>
    <p:sldId id="263" r:id="rId12"/>
    <p:sldId id="264" r:id="rId13"/>
    <p:sldId id="261" r:id="rId14"/>
    <p:sldId id="260" r:id="rId15"/>
    <p:sldId id="26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DF62-B9FA-4340-B26A-B1E01A36151D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93BA-A561-404A-83CF-D643EF677B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251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DF62-B9FA-4340-B26A-B1E01A36151D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93BA-A561-404A-83CF-D643EF677B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865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DF62-B9FA-4340-B26A-B1E01A36151D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93BA-A561-404A-83CF-D643EF677B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371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DF62-B9FA-4340-B26A-B1E01A36151D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93BA-A561-404A-83CF-D643EF677B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453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DF62-B9FA-4340-B26A-B1E01A36151D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93BA-A561-404A-83CF-D643EF677B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679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DF62-B9FA-4340-B26A-B1E01A36151D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93BA-A561-404A-83CF-D643EF677B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129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DF62-B9FA-4340-B26A-B1E01A36151D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93BA-A561-404A-83CF-D643EF677B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935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DF62-B9FA-4340-B26A-B1E01A36151D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93BA-A561-404A-83CF-D643EF677B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610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DF62-B9FA-4340-B26A-B1E01A36151D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93BA-A561-404A-83CF-D643EF677B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56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DF62-B9FA-4340-B26A-B1E01A36151D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93BA-A561-404A-83CF-D643EF677B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031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6DF62-B9FA-4340-B26A-B1E01A36151D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193BA-A561-404A-83CF-D643EF677B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404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6DF62-B9FA-4340-B26A-B1E01A36151D}" type="datetimeFigureOut">
              <a:rPr lang="ru-RU" smtClean="0"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193BA-A561-404A-83CF-D643EF677B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53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andia.ru/text/category/23_fevralya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3453" y="288757"/>
            <a:ext cx="11261558" cy="2604072"/>
          </a:xfrm>
          <a:noFill/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/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>
                <a:solidFill>
                  <a:srgbClr val="FFFF00"/>
                </a:solidFill>
              </a:rPr>
              <a:t/>
            </a:r>
            <a:br>
              <a:rPr lang="ru-RU" b="1" dirty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/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sz="6700" b="1" dirty="0" smtClean="0">
                <a:solidFill>
                  <a:srgbClr val="FF0000"/>
                </a:solidFill>
              </a:rPr>
              <a:t>Проект </a:t>
            </a:r>
            <a:r>
              <a:rPr lang="ru-RU" sz="6700" b="1" dirty="0">
                <a:solidFill>
                  <a:srgbClr val="FF0000"/>
                </a:solidFill>
              </a:rPr>
              <a:t/>
            </a:r>
            <a:br>
              <a:rPr lang="ru-RU" sz="6700" b="1" dirty="0">
                <a:solidFill>
                  <a:srgbClr val="FF0000"/>
                </a:solidFill>
              </a:rPr>
            </a:br>
            <a:r>
              <a:rPr lang="ru-RU" sz="6700" b="1" dirty="0">
                <a:solidFill>
                  <a:srgbClr val="FF0000"/>
                </a:solidFill>
              </a:rPr>
              <a:t>« мы будущие защитники отечества»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5143" y="1995054"/>
            <a:ext cx="11481608" cy="4520045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pPr algn="r"/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Выполнил воспитатель старшей группы</a:t>
            </a:r>
          </a:p>
          <a:p>
            <a:pPr algn="r"/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ЧДОУ «Детский сад 131 ОАО РЖД»</a:t>
            </a:r>
          </a:p>
          <a:p>
            <a:pPr algn="r"/>
            <a:r>
              <a:rPr lang="ru-RU" sz="2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Дерябина О.А.</a:t>
            </a:r>
            <a:endParaRPr lang="ru-RU" sz="28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73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820" y="315884"/>
            <a:ext cx="12192000" cy="1374804"/>
          </a:xfrm>
        </p:spPr>
        <p:txBody>
          <a:bodyPr/>
          <a:lstStyle/>
          <a:p>
            <a:r>
              <a:rPr lang="ru-RU" b="1" i="1" dirty="0" smtClean="0"/>
              <a:t>Знакомство с родами войск Российской Армий. 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246" y="2405057"/>
            <a:ext cx="3263503" cy="4351338"/>
          </a:xfrm>
          <a:scene3d>
            <a:camera prst="orthographicFront"/>
            <a:lightRig rig="threePt" dir="t"/>
          </a:scene3d>
          <a:sp3d contourW="76200">
            <a:contourClr>
              <a:schemeClr val="bg1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67749" y="1690688"/>
            <a:ext cx="3774281" cy="5032375"/>
          </a:xfrm>
          <a:prstGeom prst="rect">
            <a:avLst/>
          </a:prstGeom>
          <a:scene3d>
            <a:camera prst="orthographicFront"/>
            <a:lightRig rig="threePt" dir="t"/>
          </a:scene3d>
          <a:sp3d contourW="76200">
            <a:contourClr>
              <a:schemeClr val="bg1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88" y="1920121"/>
            <a:ext cx="3518234" cy="4690979"/>
          </a:xfrm>
          <a:prstGeom prst="rect">
            <a:avLst/>
          </a:prstGeom>
          <a:scene3d>
            <a:camera prst="orthographicFront"/>
            <a:lightRig rig="threePt" dir="t"/>
          </a:scene3d>
          <a:sp3d contourW="76200">
            <a:contourClr>
              <a:schemeClr val="bg1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928" y="2027068"/>
            <a:ext cx="3357813" cy="4477084"/>
          </a:xfrm>
          <a:prstGeom prst="rect">
            <a:avLst/>
          </a:prstGeom>
          <a:scene3d>
            <a:camera prst="orthographicFront"/>
            <a:lightRig rig="threePt" dir="t"/>
          </a:scene3d>
          <a:sp3d contourW="76200">
            <a:contourClr>
              <a:schemeClr val="bg1"/>
            </a:contourClr>
          </a:sp3d>
        </p:spPr>
      </p:pic>
    </p:spTree>
    <p:extLst>
      <p:ext uri="{BB962C8B-B14F-4D97-AF65-F5344CB8AC3E}">
        <p14:creationId xmlns:p14="http://schemas.microsoft.com/office/powerpoint/2010/main" val="138031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369338" cy="1690688"/>
          </a:xfrm>
        </p:spPr>
        <p:txBody>
          <a:bodyPr/>
          <a:lstStyle/>
          <a:p>
            <a:pPr algn="ctr"/>
            <a:r>
              <a:rPr lang="ru-RU" b="1" i="1" dirty="0" smtClean="0"/>
              <a:t>Дети рассказывают о папах, дедушках, братьях служивших в Российской Армий.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75" y="2114383"/>
            <a:ext cx="3263503" cy="4351338"/>
          </a:xfrm>
          <a:scene3d>
            <a:camera prst="orthographicFront"/>
            <a:lightRig rig="threePt" dir="t"/>
          </a:scene3d>
          <a:sp3d contourW="76200">
            <a:contourClr>
              <a:schemeClr val="bg1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0094" y="1767130"/>
            <a:ext cx="3784383" cy="5045844"/>
          </a:xfrm>
          <a:prstGeom prst="rect">
            <a:avLst/>
          </a:prstGeom>
          <a:scene3d>
            <a:camera prst="orthographicFront"/>
            <a:lightRig rig="threePt" dir="t"/>
          </a:scene3d>
          <a:sp3d contourW="76200">
            <a:contourClr>
              <a:schemeClr val="bg1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966" y="1487717"/>
            <a:ext cx="3935978" cy="5247971"/>
          </a:xfrm>
          <a:prstGeom prst="rect">
            <a:avLst/>
          </a:prstGeom>
          <a:scene3d>
            <a:camera prst="orthographicFront"/>
            <a:lightRig rig="threePt" dir="t"/>
          </a:scene3d>
          <a:sp3d contourW="76200">
            <a:contourClr>
              <a:schemeClr val="bg1"/>
            </a:contourClr>
          </a:sp3d>
        </p:spPr>
      </p:pic>
    </p:spTree>
    <p:extLst>
      <p:ext uri="{BB962C8B-B14F-4D97-AF65-F5344CB8AC3E}">
        <p14:creationId xmlns:p14="http://schemas.microsoft.com/office/powerpoint/2010/main" val="161047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Изготовление подарков для пап.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" y="2451677"/>
            <a:ext cx="5801784" cy="4351338"/>
          </a:xfrm>
          <a:scene3d>
            <a:camera prst="orthographicFront"/>
            <a:lightRig rig="threePt" dir="t"/>
          </a:scene3d>
          <a:sp3d contourW="76200">
            <a:contourClr>
              <a:schemeClr val="bg1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991" y="2506661"/>
            <a:ext cx="4322009" cy="4296353"/>
          </a:xfrm>
          <a:prstGeom prst="rect">
            <a:avLst/>
          </a:prstGeom>
          <a:scene3d>
            <a:camera prst="orthographicFront"/>
            <a:lightRig rig="threePt" dir="t"/>
          </a:scene3d>
          <a:sp3d contourW="76200">
            <a:contourClr>
              <a:schemeClr val="bg1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623" y="2506662"/>
            <a:ext cx="3263504" cy="4351338"/>
          </a:xfrm>
          <a:prstGeom prst="rect">
            <a:avLst/>
          </a:prstGeom>
          <a:scene3d>
            <a:camera prst="orthographicFront"/>
            <a:lightRig rig="threePt" dir="t"/>
          </a:scene3d>
          <a:sp3d contourW="76200">
            <a:contourClr>
              <a:schemeClr val="bg1"/>
            </a:contourClr>
          </a:sp3d>
        </p:spPr>
      </p:pic>
    </p:spTree>
    <p:extLst>
      <p:ext uri="{BB962C8B-B14F-4D97-AF65-F5344CB8AC3E}">
        <p14:creationId xmlns:p14="http://schemas.microsoft.com/office/powerpoint/2010/main" val="71762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Лепка танки, солдатская кружка.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45941"/>
            <a:ext cx="5801784" cy="4351338"/>
          </a:xfrm>
          <a:scene3d>
            <a:camera prst="orthographicFront"/>
            <a:lightRig rig="threePt" dir="t"/>
          </a:scene3d>
          <a:sp3d contourW="76200">
            <a:contourClr>
              <a:schemeClr val="bg1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984" y="3409681"/>
            <a:ext cx="5330343" cy="331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2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178" y="110096"/>
            <a:ext cx="11486804" cy="1325563"/>
          </a:xfrm>
        </p:spPr>
        <p:txBody>
          <a:bodyPr/>
          <a:lstStyle/>
          <a:p>
            <a:pPr algn="ctr"/>
            <a:r>
              <a:rPr lang="ru-RU" b="1" i="1" dirty="0" smtClean="0"/>
              <a:t>Физкультурный досуг совместно с инструктором по </a:t>
            </a:r>
            <a:r>
              <a:rPr lang="ru-RU" b="1" i="1" dirty="0" err="1" smtClean="0"/>
              <a:t>физ.воспитанию</a:t>
            </a:r>
            <a:r>
              <a:rPr lang="ru-RU" b="1" i="1" dirty="0" smtClean="0"/>
              <a:t>.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7762"/>
            <a:ext cx="3663057" cy="2747293"/>
          </a:xfrm>
          <a:scene3d>
            <a:camera prst="orthographicFront"/>
            <a:lightRig rig="threePt" dir="t"/>
          </a:scene3d>
          <a:sp3d contourW="76200">
            <a:contourClr>
              <a:schemeClr val="bg1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210" y="2550336"/>
            <a:ext cx="4092584" cy="3069438"/>
          </a:xfrm>
          <a:prstGeom prst="rect">
            <a:avLst/>
          </a:prstGeom>
          <a:scene3d>
            <a:camera prst="orthographicFront"/>
            <a:lightRig rig="threePt" dir="t"/>
          </a:scene3d>
          <a:sp3d contourW="76200">
            <a:contourClr>
              <a:schemeClr val="bg1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78" y="4226488"/>
            <a:ext cx="4678241" cy="26315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111" y="1533558"/>
            <a:ext cx="4929680" cy="27729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316" y="4502300"/>
            <a:ext cx="4254085" cy="23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40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233435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Оформление выставки «портрет моего папы». Выставка результатов продуктивной деятельности: аппликация «Вертолеты», рисования « военные самолеты», «пограничники и моряки».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36379"/>
            <a:ext cx="5801784" cy="4351338"/>
          </a:xfrm>
          <a:scene3d>
            <a:camera prst="orthographicFront"/>
            <a:lightRig rig="threePt" dir="t"/>
          </a:scene3d>
          <a:sp3d contourW="76200">
            <a:contourClr>
              <a:schemeClr val="bg1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608681"/>
            <a:ext cx="5342312" cy="4006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61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1353800" cy="1147156"/>
          </a:xfrm>
        </p:spPr>
        <p:txBody>
          <a:bodyPr>
            <a:normAutofit/>
          </a:bodyPr>
          <a:lstStyle/>
          <a:p>
            <a:pPr algn="ctr"/>
            <a:r>
              <a:rPr lang="ru-RU" sz="6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  <a:r>
              <a:rPr lang="ru-RU" i="1" dirty="0" smtClean="0"/>
              <a:t>.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63534"/>
            <a:ext cx="12192000" cy="5594465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 настоящее время воспитание патриотизма - это достаточно сложная задача, так как в последнее время в обществе утрачиваются традиции патриотического сознания. Во все времена славилась наша страна своими защитниками, которые охраняли и оберегали нашу Родину. Знакомя дошкольников с защитниками Отечества, мы зарождаем в них чувства гордости и любви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Этот проект является отличной возможностью воспитать чувство гордости за свой народ, армию, Родину, вызвать желание быть похожими на смелых и отважных воинов своей страны.</a:t>
            </a:r>
          </a:p>
          <a:p>
            <a:endParaRPr lang="ru-RU" dirty="0" smtClean="0"/>
          </a:p>
          <a:p>
            <a:r>
              <a:rPr lang="ru-RU" dirty="0" smtClean="0"/>
              <a:t>Тема </a:t>
            </a:r>
            <a:r>
              <a:rPr lang="ru-RU" dirty="0"/>
              <a:t>«Защитники Отечества» особенно актуальна в наше время, когда дети черпают информацию из телевизионных передач о терроризме, насилии. Издавна славится наша страна своими защитниками, которые охраняли границы Родины. Много славных воинов, прославивших Россию с древних времён до нашего времени. Знакомя дошкольников с защитниками Отечества, мы зарождаем в них чувства гордости и любви.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734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47404"/>
            <a:ext cx="12192000" cy="5810597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ru-RU" dirty="0"/>
          </a:p>
          <a:p>
            <a:pPr fontAlgn="base"/>
            <a:r>
              <a:rPr lang="ru-RU" dirty="0"/>
              <a:t> Воспитание любви к Родине, гордости за ее достижения, патриотических чувств.</a:t>
            </a:r>
          </a:p>
          <a:p>
            <a:pPr marL="0" indent="0" algn="ctr">
              <a:buNone/>
            </a:pPr>
            <a:r>
              <a:rPr lang="ru-RU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  <a:endParaRPr lang="ru-RU" sz="4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/>
              <a:t>- </a:t>
            </a:r>
            <a:r>
              <a:rPr lang="ru-RU" dirty="0"/>
              <a:t>Познакомить детей с понятием «страна», «государственный флаг», государственный праздник «День защитника Отечества».</a:t>
            </a:r>
          </a:p>
          <a:p>
            <a:r>
              <a:rPr lang="ru-RU" dirty="0"/>
              <a:t>- Формировать первичных представлений об Отечестве – солдатах в Армии, видах техники, об отечественных традициях и праздниках.</a:t>
            </a:r>
          </a:p>
          <a:p>
            <a:r>
              <a:rPr lang="ru-RU" dirty="0"/>
              <a:t>- Развивать коммуникативные, творческие навыки детей.</a:t>
            </a:r>
          </a:p>
          <a:p>
            <a:r>
              <a:rPr lang="ru-RU" dirty="0"/>
              <a:t>- Воспитывать чувство любви к своей семье, уважение к близкому человеку – папе (дедушке).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37458" y="365125"/>
            <a:ext cx="10250978" cy="931660"/>
          </a:xfrm>
        </p:spPr>
        <p:txBody>
          <a:bodyPr>
            <a:noAutofit/>
          </a:bodyPr>
          <a:lstStyle/>
          <a:p>
            <a:pPr algn="ctr"/>
            <a:r>
              <a:rPr lang="ru-RU" sz="4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  <a:endParaRPr lang="ru-RU" sz="4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015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/>
              <a:t>Этапы реализации проекта</a:t>
            </a:r>
            <a:endParaRPr lang="ru-RU" sz="6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4276" y="1878677"/>
            <a:ext cx="10224655" cy="4289368"/>
          </a:xfrm>
        </p:spPr>
        <p:txBody>
          <a:bodyPr/>
          <a:lstStyle/>
          <a:p>
            <a:r>
              <a:rPr lang="ru-RU" dirty="0" smtClean="0"/>
              <a:t>1. </a:t>
            </a:r>
            <a:r>
              <a:rPr lang="ru-RU" b="1" dirty="0" smtClean="0"/>
              <a:t>Подготовительный (ознакомительный)</a:t>
            </a:r>
          </a:p>
          <a:p>
            <a:r>
              <a:rPr lang="ru-RU" b="1" dirty="0" smtClean="0"/>
              <a:t>2. Исследовательский ( решение задач)</a:t>
            </a:r>
          </a:p>
          <a:p>
            <a:r>
              <a:rPr lang="ru-RU" b="1" dirty="0" smtClean="0"/>
              <a:t>3. Заключительный (презентация)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09583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396" y="-182879"/>
            <a:ext cx="10572404" cy="1873568"/>
          </a:xfrm>
        </p:spPr>
        <p:txBody>
          <a:bodyPr/>
          <a:lstStyle/>
          <a:p>
            <a:pPr algn="ctr"/>
            <a:r>
              <a:rPr lang="ru-RU" b="1" dirty="0" smtClean="0"/>
              <a:t>Подготовительный этап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97033"/>
            <a:ext cx="12192000" cy="5660967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Деятельность педагога:</a:t>
            </a:r>
          </a:p>
          <a:p>
            <a:r>
              <a:rPr lang="ru-RU" b="1" dirty="0" smtClean="0"/>
              <a:t>Беседы с детьми для выявлении знаний об этом за празднике.</a:t>
            </a:r>
          </a:p>
          <a:p>
            <a:r>
              <a:rPr lang="ru-RU" b="1" dirty="0" smtClean="0"/>
              <a:t>Составление плана работы над проектом.</a:t>
            </a:r>
          </a:p>
          <a:p>
            <a:r>
              <a:rPr lang="ru-RU" b="1" dirty="0" smtClean="0"/>
              <a:t>Разработка конспектов по этой теме.</a:t>
            </a:r>
          </a:p>
          <a:p>
            <a:r>
              <a:rPr lang="ru-RU" b="1" dirty="0" smtClean="0"/>
              <a:t>Организация предметно – развивающей среды соответственно теме.</a:t>
            </a:r>
          </a:p>
          <a:p>
            <a:pPr marL="0" indent="0" algn="ctr">
              <a:buNone/>
            </a:pPr>
            <a:r>
              <a:rPr lang="ru-RU" b="1" dirty="0" smtClean="0"/>
              <a:t>Деятельность детей:</a:t>
            </a:r>
          </a:p>
          <a:p>
            <a:r>
              <a:rPr lang="ru-RU" b="1" dirty="0" smtClean="0"/>
              <a:t>Рассматривание материала по данной теме               </a:t>
            </a:r>
          </a:p>
          <a:p>
            <a:pPr marL="0" indent="0" algn="ctr">
              <a:buNone/>
            </a:pPr>
            <a:r>
              <a:rPr lang="ru-RU" b="1" dirty="0" smtClean="0"/>
              <a:t>Взаимодействие с семьей:</a:t>
            </a:r>
          </a:p>
          <a:p>
            <a:pPr marL="0" indent="0">
              <a:buNone/>
            </a:pPr>
            <a:r>
              <a:rPr lang="ru-RU" b="1" dirty="0" smtClean="0"/>
              <a:t>Беседы с родителями о родственниках служивших в  Российской армии.</a:t>
            </a:r>
          </a:p>
          <a:p>
            <a:pPr marL="0" indent="0">
              <a:buNone/>
            </a:pPr>
            <a:r>
              <a:rPr lang="ru-RU" b="1" dirty="0" smtClean="0"/>
              <a:t>Сбор армейских фото пап или других родственников.</a:t>
            </a:r>
          </a:p>
          <a:p>
            <a:pPr marL="0" indent="0" algn="ctr">
              <a:buNone/>
            </a:pPr>
            <a:r>
              <a:rPr lang="ru-RU" b="1" dirty="0" smtClean="0"/>
              <a:t>Формирование проблемы, цели, задач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3390455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365125"/>
            <a:ext cx="12352713" cy="782031"/>
          </a:xfrm>
        </p:spPr>
        <p:txBody>
          <a:bodyPr>
            <a:noAutofit/>
          </a:bodyPr>
          <a:lstStyle/>
          <a:p>
            <a:pPr algn="ctr"/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этап основной– решение задач.</a:t>
            </a:r>
            <a:endParaRPr lang="ru-RU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6908" y="1911927"/>
            <a:ext cx="10945091" cy="4946074"/>
          </a:xfrm>
        </p:spPr>
        <p:txBody>
          <a:bodyPr/>
          <a:lstStyle/>
          <a:p>
            <a:r>
              <a:rPr lang="ru-RU" dirty="0"/>
              <a:t>1.Чтение с детьми литературы о празднике.</a:t>
            </a:r>
          </a:p>
          <a:p>
            <a:r>
              <a:rPr lang="ru-RU" dirty="0"/>
              <a:t>2. НООД и беседы с детьми о предстоящем празднике.</a:t>
            </a:r>
          </a:p>
          <a:p>
            <a:r>
              <a:rPr lang="ru-RU" dirty="0"/>
              <a:t>3. Продуктивная деятельность совместно с детьми.</a:t>
            </a:r>
          </a:p>
          <a:p>
            <a:r>
              <a:rPr lang="ru-RU" dirty="0"/>
              <a:t>4. Индивидуальные консультации родителей.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5769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48145"/>
            <a:ext cx="12192000" cy="1197033"/>
          </a:xfrm>
        </p:spPr>
        <p:txBody>
          <a:bodyPr>
            <a:normAutofit/>
          </a:bodyPr>
          <a:lstStyle/>
          <a:p>
            <a:pPr algn="ctr"/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Завершающий этап</a:t>
            </a:r>
            <a:endParaRPr lang="ru-RU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6043" y="2410691"/>
            <a:ext cx="11238808" cy="5685905"/>
          </a:xfrm>
        </p:spPr>
        <p:txBody>
          <a:bodyPr/>
          <a:lstStyle/>
          <a:p>
            <a:r>
              <a:rPr lang="ru-RU" dirty="0"/>
              <a:t>1.Чтение с детьми литературы о празднике.</a:t>
            </a:r>
          </a:p>
          <a:p>
            <a:r>
              <a:rPr lang="ru-RU" dirty="0"/>
              <a:t>2. НООД и беседы с детьми о предстоящем празднике.</a:t>
            </a:r>
          </a:p>
          <a:p>
            <a:r>
              <a:rPr lang="ru-RU" dirty="0"/>
              <a:t>3. Продуктивная деятельность совместно с детьми.</a:t>
            </a:r>
          </a:p>
          <a:p>
            <a:r>
              <a:rPr lang="ru-RU" dirty="0"/>
              <a:t>4. Индивидуальные консультации родителей.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7530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результаты:</a:t>
            </a:r>
            <a:endParaRPr lang="ru-RU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90688"/>
            <a:ext cx="12192000" cy="4830301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Дети:</a:t>
            </a:r>
            <a:endParaRPr lang="ru-RU" dirty="0"/>
          </a:p>
          <a:p>
            <a:r>
              <a:rPr lang="ru-RU" dirty="0"/>
              <a:t>- Сформированное понятие у детей «Праздник </a:t>
            </a:r>
            <a:r>
              <a:rPr lang="ru-RU" u="sng" dirty="0">
                <a:hlinkClick r:id="rId3" tooltip="23 февраля"/>
              </a:rPr>
              <a:t>23 февраля</a:t>
            </a:r>
            <a:r>
              <a:rPr lang="ru-RU" dirty="0"/>
              <a:t>», понимание его смысла</a:t>
            </a:r>
          </a:p>
          <a:p>
            <a:r>
              <a:rPr lang="ru-RU" dirty="0"/>
              <a:t>- Проявление интереса к армии, уважение к защитникам Отечества</a:t>
            </a:r>
          </a:p>
          <a:p>
            <a:r>
              <a:rPr lang="ru-RU" dirty="0"/>
              <a:t>- Формирование у детей патриотического чувства</a:t>
            </a:r>
          </a:p>
          <a:p>
            <a:r>
              <a:rPr lang="ru-RU" dirty="0"/>
              <a:t>- Формирование высоких нравственных личностных качеств: отзывчивость, справедливость, смелость, толерантность</a:t>
            </a:r>
          </a:p>
          <a:p>
            <a:r>
              <a:rPr lang="ru-RU" b="1" dirty="0"/>
              <a:t>Родители:</a:t>
            </a:r>
            <a:r>
              <a:rPr lang="ru-RU" dirty="0"/>
              <a:t>  Улучшение работы по взаимодействию с родителями по патриотическому воспитанию детей, активизация родителей как участников педагогического процесса</a:t>
            </a:r>
          </a:p>
          <a:p>
            <a:r>
              <a:rPr lang="ru-RU" b="1" dirty="0"/>
              <a:t>Педагоги: </a:t>
            </a:r>
            <a:r>
              <a:rPr lang="ru-RU" dirty="0"/>
              <a:t> Выставка совместных работ </a:t>
            </a:r>
            <a:r>
              <a:rPr lang="ru-RU" dirty="0" smtClean="0"/>
              <a:t>детей.</a:t>
            </a:r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76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Знакомство с военной техникой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1064">
            <a:off x="6906335" y="2467309"/>
            <a:ext cx="4897820" cy="3366550"/>
          </a:xfrm>
          <a:scene3d>
            <a:camera prst="orthographicFront"/>
            <a:lightRig rig="threePt" dir="t"/>
          </a:scene3d>
          <a:sp3d extrusionH="44450" contourW="76200">
            <a:contourClr>
              <a:schemeClr val="bg1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8758">
            <a:off x="688477" y="1926755"/>
            <a:ext cx="5476368" cy="4447658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 contourW="82550">
            <a:contourClr>
              <a:schemeClr val="bg1"/>
            </a:contourClr>
          </a:sp3d>
        </p:spPr>
      </p:pic>
    </p:spTree>
    <p:extLst>
      <p:ext uri="{BB962C8B-B14F-4D97-AF65-F5344CB8AC3E}">
        <p14:creationId xmlns:p14="http://schemas.microsoft.com/office/powerpoint/2010/main" val="400871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576</Words>
  <Application>Microsoft Office PowerPoint</Application>
  <PresentationFormat>Широкоэкранный</PresentationFormat>
  <Paragraphs>65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   Проект  « мы будущие защитники отечества»</vt:lpstr>
      <vt:lpstr>Актуальность проекта.</vt:lpstr>
      <vt:lpstr>Цель проекта</vt:lpstr>
      <vt:lpstr>Этапы реализации проекта</vt:lpstr>
      <vt:lpstr>Подготовительный этап</vt:lpstr>
      <vt:lpstr>2 этап основной– решение задач.</vt:lpstr>
      <vt:lpstr>Завершающий этап</vt:lpstr>
      <vt:lpstr>Ожидаемые результаты:</vt:lpstr>
      <vt:lpstr>Знакомство с военной техникой</vt:lpstr>
      <vt:lpstr>Знакомство с родами войск Российской Армий. </vt:lpstr>
      <vt:lpstr>Дети рассказывают о папах, дедушках, братьях служивших в Российской Армий.</vt:lpstr>
      <vt:lpstr>Изготовление подарков для пап.</vt:lpstr>
      <vt:lpstr>Лепка танки, солдатская кружка.</vt:lpstr>
      <vt:lpstr>Физкультурный досуг совместно с инструктором по физ.воспитанию.</vt:lpstr>
      <vt:lpstr>Оформление выставки «портрет моего папы». Выставка результатов продуктивной деятельности: аппликация «Вертолеты», рисования « военные самолеты», «пограничники и моряки».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Андрей</cp:lastModifiedBy>
  <cp:revision>24</cp:revision>
  <dcterms:created xsi:type="dcterms:W3CDTF">2020-03-11T17:53:25Z</dcterms:created>
  <dcterms:modified xsi:type="dcterms:W3CDTF">2020-03-12T05:03:16Z</dcterms:modified>
</cp:coreProperties>
</file>